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" y="6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088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50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06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59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7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90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282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36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29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734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1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417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180407" y="3765665"/>
            <a:ext cx="515389" cy="20781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0407" y="3408218"/>
            <a:ext cx="357448" cy="2410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237852" y="403055"/>
            <a:ext cx="10697495" cy="6594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60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3060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3060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3060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3060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3060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Step 1: Preview</a:t>
            </a:r>
          </a:p>
          <a:p>
            <a:pPr marL="630000" marR="0" lvl="1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Look at the headings, captions, and pictures. Predict what the text will be about. Complete this sentence frame at the top:</a:t>
            </a:r>
          </a:p>
          <a:p>
            <a:pPr marL="900000" marR="0" lvl="2" indent="-270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I think I will read about __________________ because__________________.</a:t>
            </a:r>
          </a:p>
          <a:p>
            <a:pPr marL="3060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Step 2: Before Reading</a:t>
            </a:r>
          </a:p>
          <a:p>
            <a:pPr marL="630000" marR="0" lvl="1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Number the paragraphs and circle the numbers</a:t>
            </a:r>
          </a:p>
          <a:p>
            <a:pPr marL="3060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Step 3: During Reading</a:t>
            </a:r>
          </a:p>
          <a:p>
            <a:pPr marL="630000" marR="0" lvl="1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Mark the Text</a:t>
            </a:r>
          </a:p>
          <a:p>
            <a:pPr marL="900000" marR="0" lvl="2" indent="-270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Box words you don’t know</a:t>
            </a:r>
          </a:p>
          <a:p>
            <a:pPr marL="900000" marR="0" lvl="2" indent="-270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Circle key terms, names of people, places, and dates</a:t>
            </a:r>
          </a:p>
          <a:p>
            <a:pPr marL="900000" marR="0" lvl="2" indent="-270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D3D3D"/>
                </a:solidFill>
                <a:effectLst/>
                <a:highlight>
                  <a:srgbClr val="FFFF00"/>
                </a:highlight>
                <a:uLnTx/>
                <a:uFillTx/>
                <a:latin typeface="Gill Sans MT" panose="020B0502020104020203"/>
                <a:ea typeface="+mn-ea"/>
                <a:cs typeface="+mn-cs"/>
              </a:rPr>
              <a:t>Highlight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the main idea in each paragraph</a:t>
            </a:r>
          </a:p>
          <a:p>
            <a:pPr marL="900000" marR="0" lvl="2" indent="-270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Put a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590B8">
                    <a:lumMod val="75000"/>
                  </a:srgbClr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?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by anything you have a question about or that is confusing</a:t>
            </a:r>
          </a:p>
          <a:p>
            <a:pPr marL="3060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Step 4: During Reading</a:t>
            </a:r>
          </a:p>
          <a:p>
            <a:pPr marL="630000" marR="0" lvl="1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Summarize each section</a:t>
            </a:r>
          </a:p>
          <a:p>
            <a:pPr marL="3060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Step 5: After reading</a:t>
            </a:r>
          </a:p>
          <a:p>
            <a:pPr marL="630000" marR="0" lvl="1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3D3D3D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Write the central idea/main idea of the document at the bottom.</a:t>
            </a:r>
          </a:p>
          <a:p>
            <a:pPr marL="630000" marR="0" lvl="1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630000" marR="0" lvl="1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630000" marR="0" lvl="1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900000" marR="0" lvl="2" indent="-270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3060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590B8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27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Gill Sans MT</vt:lpstr>
      <vt:lpstr>Wingdings 2</vt:lpstr>
      <vt:lpstr>Dividend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Arndt</dc:creator>
  <cp:lastModifiedBy>Erin Arndt</cp:lastModifiedBy>
  <cp:revision>1</cp:revision>
  <dcterms:created xsi:type="dcterms:W3CDTF">2018-05-17T21:25:33Z</dcterms:created>
  <dcterms:modified xsi:type="dcterms:W3CDTF">2018-05-17T21:26:07Z</dcterms:modified>
</cp:coreProperties>
</file>